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4" r:id="rId4"/>
    <p:sldId id="261" r:id="rId5"/>
    <p:sldId id="262" r:id="rId6"/>
    <p:sldId id="259" r:id="rId7"/>
    <p:sldId id="263" r:id="rId8"/>
    <p:sldId id="260" r:id="rId9"/>
    <p:sldId id="265" r:id="rId10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2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C7664F-2120-47CB-33B9-4177B971E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93780908-8EAC-30E8-F363-4EF4FAE6B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81062A2-492B-223D-4A8E-163E7366B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512F4-50B9-4A63-8559-4D235B71CAD6}" type="datetimeFigureOut">
              <a:rPr lang="da-DK" smtClean="0"/>
              <a:t>06-11-2023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63063F2-298E-27AA-8F39-B658A33DB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ECFC8DB-5AE7-E9D7-6B3E-4344533A0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4AAA4-B2E3-4FDF-8BFA-BD0ABA3E707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50412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4D2E2-9692-4BCB-ADC1-126B99AD9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58772D71-054A-B3D6-67DD-79C4CA3B84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BFC5D94-D5E4-E92B-EC14-2210F8D05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512F4-50B9-4A63-8559-4D235B71CAD6}" type="datetimeFigureOut">
              <a:rPr lang="da-DK" smtClean="0"/>
              <a:t>06-11-2023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5BE293F-1D93-82AA-594C-F3B7B0D7E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79D460C-569A-1E29-B3D6-C08B9CFA5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4AAA4-B2E3-4FDF-8BFA-BD0ABA3E707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6524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430F2F56-48E0-C967-2827-657AA46EFC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8DA82BD7-B572-39BF-77DF-C9FE0D8D29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D3C6FFB-2118-A632-ED30-079ACE087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512F4-50B9-4A63-8559-4D235B71CAD6}" type="datetimeFigureOut">
              <a:rPr lang="da-DK" smtClean="0"/>
              <a:t>06-11-2023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F9AADF1-EAE8-484F-DE2D-E4612BA67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A53CF61-42B2-EA2A-A338-40D419F77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4AAA4-B2E3-4FDF-8BFA-BD0ABA3E707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2541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E318B-DB8F-99E4-603A-4681246E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CAB9A31-0A9D-2390-B786-7DB7615F6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EBB51C9-6ED0-D2E9-4856-0B8021438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512F4-50B9-4A63-8559-4D235B71CAD6}" type="datetimeFigureOut">
              <a:rPr lang="da-DK" smtClean="0"/>
              <a:t>06-11-2023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6EB283D-94D9-4C54-2D84-738206CFA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35BAD77-7A6B-08B7-612D-2AC34DB4F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4AAA4-B2E3-4FDF-8BFA-BD0ABA3E707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10893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6C401D-3AD9-08F9-B272-1F25FAAEB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414A075-8EFD-6DE5-8403-D4DE14BFB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D8E3007-1F45-40F1-E6C0-DD3BECAB9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512F4-50B9-4A63-8559-4D235B71CAD6}" type="datetimeFigureOut">
              <a:rPr lang="da-DK" smtClean="0"/>
              <a:t>06-11-2023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DB23B8F-3205-22C5-97D4-1DD42A1C6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E41D8C9-2876-B239-1EFE-B025401E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4AAA4-B2E3-4FDF-8BFA-BD0ABA3E707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48526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F814A-94FC-0CFD-4D86-646BC26EB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8CD4AC9-283D-23BF-7202-EDE1DB981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2C90F29B-8D20-A631-20E3-907BD9DD9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AF2284F-6ACA-9F13-9E83-93D198B80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512F4-50B9-4A63-8559-4D235B71CAD6}" type="datetimeFigureOut">
              <a:rPr lang="da-DK" smtClean="0"/>
              <a:t>06-11-2023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69A2413A-62EA-4127-41DA-0CBB10D96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78A8A47B-3644-AF74-FF7B-002D44955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4AAA4-B2E3-4FDF-8BFA-BD0ABA3E707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36412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DF9C8B-0741-84AE-7F2D-83CEA31CE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F10BD27-40B5-B87A-FDDC-F09B32180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AB36426E-2F3D-FBB5-3779-4D23EC106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FA2621F5-9932-0F38-C289-AEC7821DF3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AE9D8E66-1C0C-D71F-623C-0EE3BDB226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47F96675-B488-6173-D614-90F3D5D24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512F4-50B9-4A63-8559-4D235B71CAD6}" type="datetimeFigureOut">
              <a:rPr lang="da-DK" smtClean="0"/>
              <a:t>06-11-2023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8DDCC20D-B8E5-E7F3-BFF3-31B720660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D11DD6FB-A5BE-BD0E-76E9-43D560E18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4AAA4-B2E3-4FDF-8BFA-BD0ABA3E707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51585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EB8C-0C29-900D-2CBF-1BE9CB2CB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0E0B1F41-152F-1C71-A75B-258E2C7C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512F4-50B9-4A63-8559-4D235B71CAD6}" type="datetimeFigureOut">
              <a:rPr lang="da-DK" smtClean="0"/>
              <a:t>06-11-2023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28C6D31F-F5B0-88F9-2635-69E3AD533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2D26138-5490-C0EA-396A-680B6E2A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4AAA4-B2E3-4FDF-8BFA-BD0ABA3E707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46421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CB12F5B5-A199-5C7F-0B40-8A8B6D5CC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512F4-50B9-4A63-8559-4D235B71CAD6}" type="datetimeFigureOut">
              <a:rPr lang="da-DK" smtClean="0"/>
              <a:t>06-11-2023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912BCC75-FE4C-4B56-3284-ECB853D4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5271D6A-932C-A7E8-FF7D-2474CF1F5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4AAA4-B2E3-4FDF-8BFA-BD0ABA3E707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76339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240FFF-05D0-D930-D110-E2A0F4620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48D3D63-8DFB-985F-F12C-4AC317DE4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E7047D18-C60E-7C8B-15B2-D4F7853EC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7EEFE0FE-2E4C-5C52-A966-A14F0C116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512F4-50B9-4A63-8559-4D235B71CAD6}" type="datetimeFigureOut">
              <a:rPr lang="da-DK" smtClean="0"/>
              <a:t>06-11-2023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AEFA4276-DF78-35C2-E09D-269BA6E6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1F063237-C1CA-A1B0-EFD1-14DE922C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4AAA4-B2E3-4FDF-8BFA-BD0ABA3E707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1838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6429E-16A1-33CD-A835-BD4EA43FB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95E006DC-F5D9-8348-BACD-022210553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4E274EA0-5345-644F-AF2F-4FB80E404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73439F63-EFCE-FD99-34E9-5051D554A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512F4-50B9-4A63-8559-4D235B71CAD6}" type="datetimeFigureOut">
              <a:rPr lang="da-DK" smtClean="0"/>
              <a:t>06-11-2023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64B9A3D7-7C46-A6B5-BAF3-A2A0FCD55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044AF611-92B9-DED3-311F-6ADEE96D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4AAA4-B2E3-4FDF-8BFA-BD0ABA3E707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45664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A149AC19-886A-D9A1-4778-40253C5AC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AE40FFA-08F2-57C8-4B67-E124CDDA7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10209D0-8B7B-C227-427A-F158F352F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512F4-50B9-4A63-8559-4D235B71CAD6}" type="datetimeFigureOut">
              <a:rPr lang="da-DK" smtClean="0"/>
              <a:t>06-11-2023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D22AED8-8693-0FCA-B8FB-10BB6DB29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150F188-D302-1C83-2A71-E9F7CBE6E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4AAA4-B2E3-4FDF-8BFA-BD0ABA3E707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3404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 descr="Et billede, der indeholder hjul, clipart, tegneserie&#10;&#10;Automatisk genereret beskrivelse">
            <a:extLst>
              <a:ext uri="{FF2B5EF4-FFF2-40B4-BE49-F238E27FC236}">
                <a16:creationId xmlns:a16="http://schemas.microsoft.com/office/drawing/2014/main" id="{796FB0EB-511F-ECE0-057E-39DF5964C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691" y="2400924"/>
            <a:ext cx="7634618" cy="44545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DAB2ED7-7552-C9BF-DEDC-FBF0093C2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5440" y="-157797"/>
            <a:ext cx="9144000" cy="2387600"/>
          </a:xfrm>
        </p:spPr>
        <p:txBody>
          <a:bodyPr/>
          <a:lstStyle/>
          <a:p>
            <a:r>
              <a:rPr lang="en-US" dirty="0"/>
              <a:t>Stereo Visual odometry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23665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gulv, møbel, stol, Kontorstol&#10;&#10;Automatisk genereret beskrivelse">
            <a:extLst>
              <a:ext uri="{FF2B5EF4-FFF2-40B4-BE49-F238E27FC236}">
                <a16:creationId xmlns:a16="http://schemas.microsoft.com/office/drawing/2014/main" id="{ADE96034-9FF6-35AE-80B2-A3422D553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6" b="15205"/>
          <a:stretch/>
        </p:blipFill>
        <p:spPr>
          <a:xfrm>
            <a:off x="6199756" y="0"/>
            <a:ext cx="5245656" cy="6811770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714825C5-0962-3579-3D71-84D2BB3CC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268" y="1685718"/>
            <a:ext cx="4445228" cy="3822896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0DFDF3CE-F4F6-DC4D-3ED6-990D748D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46230"/>
            <a:ext cx="10515600" cy="1325563"/>
          </a:xfrm>
        </p:spPr>
        <p:txBody>
          <a:bodyPr/>
          <a:lstStyle/>
          <a:p>
            <a:r>
              <a:rPr lang="en-US" dirty="0"/>
              <a:t>Test setup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39245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1201B7-8B4D-1595-974E-21D6D5568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959" y="-99850"/>
            <a:ext cx="10515600" cy="1325563"/>
          </a:xfrm>
        </p:spPr>
        <p:txBody>
          <a:bodyPr/>
          <a:lstStyle/>
          <a:p>
            <a:r>
              <a:rPr lang="en-US" dirty="0"/>
              <a:t>Calibrations data</a:t>
            </a:r>
            <a:endParaRPr lang="da-DK" dirty="0"/>
          </a:p>
        </p:txBody>
      </p:sp>
      <p:pic>
        <p:nvPicPr>
          <p:cNvPr id="5" name="Billede 4" descr="Et billede, der indeholder mur, indendørs, Lægge gulv/gulv, bygning&#10;&#10;Automatisk genereret beskrivelse">
            <a:extLst>
              <a:ext uri="{FF2B5EF4-FFF2-40B4-BE49-F238E27FC236}">
                <a16:creationId xmlns:a16="http://schemas.microsoft.com/office/drawing/2014/main" id="{D3B9EE56-74C5-DD58-69FC-CC3ADD2EC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967" y="1035271"/>
            <a:ext cx="3881819" cy="2911364"/>
          </a:xfrm>
          <a:prstGeom prst="rect">
            <a:avLst/>
          </a:prstGeom>
        </p:spPr>
      </p:pic>
      <p:pic>
        <p:nvPicPr>
          <p:cNvPr id="7" name="Billede 6" descr="Et billede, der indeholder mur, indendørs, møbel, dør&#10;&#10;Automatisk genereret beskrivelse">
            <a:extLst>
              <a:ext uri="{FF2B5EF4-FFF2-40B4-BE49-F238E27FC236}">
                <a16:creationId xmlns:a16="http://schemas.microsoft.com/office/drawing/2014/main" id="{CF22F830-B889-671C-F6E7-860F6D7F3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14" y="1035269"/>
            <a:ext cx="3881820" cy="2911365"/>
          </a:xfrm>
          <a:prstGeom prst="rect">
            <a:avLst/>
          </a:prstGeom>
        </p:spPr>
      </p:pic>
      <p:pic>
        <p:nvPicPr>
          <p:cNvPr id="9" name="Billede 8" descr="Et billede, der indeholder mur, indendørs, kvadratisk, Rektangel&#10;&#10;Automatisk genereret beskrivelse">
            <a:extLst>
              <a:ext uri="{FF2B5EF4-FFF2-40B4-BE49-F238E27FC236}">
                <a16:creationId xmlns:a16="http://schemas.microsoft.com/office/drawing/2014/main" id="{3B600C5A-6726-C08B-2258-4C4CA35CB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818" y="1035270"/>
            <a:ext cx="3881820" cy="291136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22926133-580D-588A-FEBF-8F4630858D5E}"/>
              </a:ext>
            </a:extLst>
          </p:cNvPr>
          <p:cNvSpPr txBox="1">
            <a:spLocks/>
          </p:cNvSpPr>
          <p:nvPr/>
        </p:nvSpPr>
        <p:spPr>
          <a:xfrm>
            <a:off x="17394" y="20186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</a:t>
            </a:r>
            <a:endParaRPr lang="da-DK" dirty="0"/>
          </a:p>
        </p:txBody>
      </p:sp>
      <p:pic>
        <p:nvPicPr>
          <p:cNvPr id="12" name="Billede 11" descr="Et billede, der indeholder mur, dør, indendørs, Lægge gulv/gulv&#10;&#10;Automatisk genereret beskrivelse">
            <a:extLst>
              <a:ext uri="{FF2B5EF4-FFF2-40B4-BE49-F238E27FC236}">
                <a16:creationId xmlns:a16="http://schemas.microsoft.com/office/drawing/2014/main" id="{57860E6B-668F-C19B-17F1-BA82598DF8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966" y="3946635"/>
            <a:ext cx="3881820" cy="2911365"/>
          </a:xfrm>
          <a:prstGeom prst="rect">
            <a:avLst/>
          </a:prstGeom>
        </p:spPr>
      </p:pic>
      <p:pic>
        <p:nvPicPr>
          <p:cNvPr id="14" name="Billede 13" descr="Et billede, der indeholder mur, dør, indendørs, møbel&#10;&#10;Automatisk genereret beskrivelse">
            <a:extLst>
              <a:ext uri="{FF2B5EF4-FFF2-40B4-BE49-F238E27FC236}">
                <a16:creationId xmlns:a16="http://schemas.microsoft.com/office/drawing/2014/main" id="{762C3534-D6C1-F25E-AA98-2998AA5E5E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13" y="3946634"/>
            <a:ext cx="3881822" cy="2911366"/>
          </a:xfrm>
          <a:prstGeom prst="rect">
            <a:avLst/>
          </a:prstGeom>
        </p:spPr>
      </p:pic>
      <p:pic>
        <p:nvPicPr>
          <p:cNvPr id="16" name="Billede 15" descr="Et billede, der indeholder mur, dør, indendørs, Rektangel&#10;&#10;Automatisk genereret beskrivelse">
            <a:extLst>
              <a:ext uri="{FF2B5EF4-FFF2-40B4-BE49-F238E27FC236}">
                <a16:creationId xmlns:a16="http://schemas.microsoft.com/office/drawing/2014/main" id="{6D75DC72-1791-F6C5-EEA5-E97A3F0EDD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786" y="3946635"/>
            <a:ext cx="3881820" cy="2911365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4A000936-2BB8-992E-50D4-5AC796222BBF}"/>
              </a:ext>
            </a:extLst>
          </p:cNvPr>
          <p:cNvSpPr txBox="1">
            <a:spLocks/>
          </p:cNvSpPr>
          <p:nvPr/>
        </p:nvSpPr>
        <p:spPr>
          <a:xfrm>
            <a:off x="0" y="47395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3058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3BD8751E-4D58-337C-DB43-A2FF72E19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45" y="522706"/>
            <a:ext cx="11288110" cy="648194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F865813-77D2-61C8-DFAC-92F3C8736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1083" y="-297027"/>
            <a:ext cx="10515600" cy="1325563"/>
          </a:xfrm>
        </p:spPr>
        <p:txBody>
          <a:bodyPr/>
          <a:lstStyle/>
          <a:p>
            <a:r>
              <a:rPr lang="en-US" dirty="0"/>
              <a:t>Calibrations and rectification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94639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851E1-8772-57F4-AD33-54F3FE82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01373"/>
            <a:ext cx="5415116" cy="1325563"/>
          </a:xfrm>
        </p:spPr>
        <p:txBody>
          <a:bodyPr>
            <a:normAutofit/>
          </a:bodyPr>
          <a:lstStyle/>
          <a:p>
            <a:r>
              <a:rPr lang="en-US" dirty="0"/>
              <a:t>Pre rectification</a:t>
            </a: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BD4E8B40-39B6-62D3-7732-98AAA81B9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20" y="794003"/>
            <a:ext cx="8376080" cy="3137061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B14E1679-913E-3F8C-7E8B-0859CF952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920" y="3931064"/>
            <a:ext cx="8376080" cy="2926936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B08F7352-7C0D-D39B-E3F0-10DBA1B28540}"/>
              </a:ext>
            </a:extLst>
          </p:cNvPr>
          <p:cNvSpPr txBox="1">
            <a:spLocks/>
          </p:cNvSpPr>
          <p:nvPr/>
        </p:nvSpPr>
        <p:spPr>
          <a:xfrm>
            <a:off x="0" y="4593845"/>
            <a:ext cx="54151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Post rectification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28057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felt 4">
            <a:extLst>
              <a:ext uri="{FF2B5EF4-FFF2-40B4-BE49-F238E27FC236}">
                <a16:creationId xmlns:a16="http://schemas.microsoft.com/office/drawing/2014/main" id="{C5FF0C5F-08B7-915C-B140-24EA70AE68FD}"/>
              </a:ext>
            </a:extLst>
          </p:cNvPr>
          <p:cNvSpPr txBox="1"/>
          <p:nvPr/>
        </p:nvSpPr>
        <p:spPr>
          <a:xfrm>
            <a:off x="3048000" y="283129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/>
              <a:t>https://media.discordapp.net/attachments/817042285430571058/1168469334444744744/image.png?ex=6551e0de&amp;is=653f6bde&amp;hm=34c0bbdadf77ddc51ba5f15235496476763cf2bcb6f42179bcb2066fde2081c6&amp;=&amp;width=1440&amp;height=579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C6D6C5-D818-5003-34B5-3B5897BE7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3154"/>
            <a:ext cx="12192000" cy="490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08F5D231-C5D7-5EC4-6D85-D72306B44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490" y="1282720"/>
            <a:ext cx="5239019" cy="660434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DB91F45B-6D51-32BD-96EC-09C85AE0CBDE}"/>
              </a:ext>
            </a:extLst>
          </p:cNvPr>
          <p:cNvSpPr txBox="1"/>
          <p:nvPr/>
        </p:nvSpPr>
        <p:spPr>
          <a:xfrm>
            <a:off x="714703" y="1282720"/>
            <a:ext cx="4309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-Camera settings -&gt; more light to the censor</a:t>
            </a:r>
          </a:p>
          <a:p>
            <a:r>
              <a:rPr lang="da-DK" dirty="0"/>
              <a:t>-Stereo matching fine tune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E645E2A9-D86D-5E41-9CB5-0C945FDA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7" y="-42843"/>
            <a:ext cx="5415116" cy="1325563"/>
          </a:xfrm>
        </p:spPr>
        <p:txBody>
          <a:bodyPr>
            <a:normAutofit/>
          </a:bodyPr>
          <a:lstStyle/>
          <a:p>
            <a:r>
              <a:rPr lang="en-US" dirty="0"/>
              <a:t>Current status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95270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975DF-C559-235D-746A-14E09908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64917" cy="1325563"/>
          </a:xfrm>
        </p:spPr>
        <p:txBody>
          <a:bodyPr/>
          <a:lstStyle/>
          <a:p>
            <a:r>
              <a:rPr lang="en-US" dirty="0"/>
              <a:t>Sum of absolute differences – Feature tracking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0872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2E2A128-DF1F-3C72-4C5D-91F20E819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Questions</a:t>
            </a:r>
            <a:endParaRPr lang="da-DK" sz="5400" dirty="0"/>
          </a:p>
        </p:txBody>
      </p:sp>
      <p:pic>
        <p:nvPicPr>
          <p:cNvPr id="5" name="Picture 4" descr="Mange spørgsmålstegn på sort baggrund">
            <a:extLst>
              <a:ext uri="{FF2B5EF4-FFF2-40B4-BE49-F238E27FC236}">
                <a16:creationId xmlns:a16="http://schemas.microsoft.com/office/drawing/2014/main" id="{6E68D9A8-A47E-792E-08F5-D5CF5F346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73" r="2" b="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F8EFACA-ACB3-8461-F2A5-BC48EDF96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Rectification of single points?</a:t>
            </a:r>
            <a:endParaRPr lang="da-DK" sz="2200" dirty="0"/>
          </a:p>
        </p:txBody>
      </p:sp>
    </p:spTree>
    <p:extLst>
      <p:ext uri="{BB962C8B-B14F-4D97-AF65-F5344CB8AC3E}">
        <p14:creationId xmlns:p14="http://schemas.microsoft.com/office/powerpoint/2010/main" val="184484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ngen tilgængelig beskrivelse.">
            <a:extLst>
              <a:ext uri="{FF2B5EF4-FFF2-40B4-BE49-F238E27FC236}">
                <a16:creationId xmlns:a16="http://schemas.microsoft.com/office/drawing/2014/main" id="{9655E0BF-3CA0-A1A9-01B9-D0D3D9BFA2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140" y="159384"/>
            <a:ext cx="8278580" cy="661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142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6749</TotalTime>
  <Words>80</Words>
  <Application>Microsoft Office PowerPoint</Application>
  <PresentationFormat>Widescreen</PresentationFormat>
  <Paragraphs>15</Paragraphs>
  <Slides>9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Office-tema</vt:lpstr>
      <vt:lpstr>Stereo Visual odometry</vt:lpstr>
      <vt:lpstr>Test setup</vt:lpstr>
      <vt:lpstr>Calibrations data</vt:lpstr>
      <vt:lpstr>Calibrations and rectification</vt:lpstr>
      <vt:lpstr>Pre rectification</vt:lpstr>
      <vt:lpstr>Current status</vt:lpstr>
      <vt:lpstr>Sum of absolute differences – Feature tracking</vt:lpstr>
      <vt:lpstr>Questions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Stereo Visual odometry</dc:title>
  <dc:creator>anton Larsen</dc:creator>
  <cp:lastModifiedBy>anton Larsen</cp:lastModifiedBy>
  <cp:revision>3</cp:revision>
  <dcterms:created xsi:type="dcterms:W3CDTF">2023-10-30T08:29:25Z</dcterms:created>
  <dcterms:modified xsi:type="dcterms:W3CDTF">2023-11-09T20:43:11Z</dcterms:modified>
</cp:coreProperties>
</file>